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  <p:sldMasterId id="2147483708" r:id="rId8"/>
    <p:sldMasterId id="2147483720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33" r:id="rId16"/>
  </p:sldMasterIdLst>
  <p:sldIdLst>
    <p:sldId id="267" r:id="rId17"/>
    <p:sldId id="276" r:id="rId18"/>
    <p:sldId id="270" r:id="rId19"/>
    <p:sldId id="271" r:id="rId20"/>
    <p:sldId id="278" r:id="rId21"/>
    <p:sldId id="272" r:id="rId22"/>
    <p:sldId id="279" r:id="rId23"/>
    <p:sldId id="273" r:id="rId24"/>
    <p:sldId id="274" r:id="rId25"/>
    <p:sldId id="275" r:id="rId26"/>
    <p:sldId id="280" r:id="rId27"/>
    <p:sldId id="283" r:id="rId28"/>
    <p:sldId id="281" r:id="rId29"/>
    <p:sldId id="284" r:id="rId30"/>
    <p:sldId id="268" r:id="rId31"/>
    <p:sldId id="295" r:id="rId32"/>
    <p:sldId id="296" r:id="rId33"/>
    <p:sldId id="297" r:id="rId34"/>
    <p:sldId id="269" r:id="rId35"/>
    <p:sldId id="282" r:id="rId36"/>
    <p:sldId id="288" r:id="rId37"/>
    <p:sldId id="299" r:id="rId38"/>
    <p:sldId id="300" r:id="rId39"/>
    <p:sldId id="289" r:id="rId40"/>
    <p:sldId id="266" r:id="rId41"/>
    <p:sldId id="263" r:id="rId42"/>
    <p:sldId id="265" r:id="rId43"/>
    <p:sldId id="290" r:id="rId44"/>
    <p:sldId id="301" r:id="rId45"/>
    <p:sldId id="292" r:id="rId46"/>
    <p:sldId id="293" r:id="rId47"/>
    <p:sldId id="287" r:id="rId48"/>
    <p:sldId id="298" r:id="rId4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pPr/>
              <a:t>2022. 02. 15.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2022. 02. 15.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2022. 02. 15.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1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zuglo@parokia.h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neve:Budapest-Zuglói Református 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Karácsony Gyöngyi lelkész (gyongyici1970@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gmail.com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2800767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Budapest-Zuglói Református Egyházközség, 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  <a:hlinkClick r:id="rId3"/>
              </a:rPr>
              <a:t>zuglo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  <a:hlinkClick r:id="rId3"/>
              </a:rPr>
              <a:t>@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  <a:hlinkClick r:id="rId3"/>
              </a:rPr>
              <a:t>parokia.hu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, 06-1-251-3447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címe:gyongyici1970@</a:t>
            </a:r>
            <a:r>
              <a:rPr lang="hu-HU" altLang="hu-HU" sz="3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gmail.com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, 06-30-8948-155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47C950E31DF3C4AA83CAA156DC1F4B8" ma:contentTypeVersion="11" ma:contentTypeDescription="Új dokumentum létrehozása." ma:contentTypeScope="" ma:versionID="7934050daad59e6a428d17ff6d7a921e">
  <xsd:schema xmlns:xsd="http://www.w3.org/2001/XMLSchema" xmlns:xs="http://www.w3.org/2001/XMLSchema" xmlns:p="http://schemas.microsoft.com/office/2006/metadata/properties" xmlns:ns3="cec209d8-1f3f-4534-ba1f-13ea59117613" targetNamespace="http://schemas.microsoft.com/office/2006/metadata/properties" ma:root="true" ma:fieldsID="3de3c0bf95bc691a76cca66150940f49" ns3:_="">
    <xsd:import namespace="cec209d8-1f3f-4534-ba1f-13ea5911761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209d8-1f3f-4534-ba1f-13ea591176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6A8978-79A1-41E9-AA3C-15562D92E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c209d8-1f3f-4534-ba1f-13ea591176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1C8F3E-3A7F-4480-A113-7B39072A86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952AEC-7D9C-4592-952B-DDB3EEB6217B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cec209d8-1f3f-4534-ba1f-13ea59117613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1142</Words>
  <Application>Microsoft Office PowerPoint</Application>
  <PresentationFormat>Szélesvásznú</PresentationFormat>
  <Paragraphs>154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Igazgató Helyettesi 2</cp:lastModifiedBy>
  <cp:revision>49</cp:revision>
  <dcterms:created xsi:type="dcterms:W3CDTF">2021-02-10T09:32:12Z</dcterms:created>
  <dcterms:modified xsi:type="dcterms:W3CDTF">2022-02-15T15:10:58Z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0x010100047C950E31DF3C4AA83CAA156DC1F4B8</vt:lpwstr>
  </property>
</Properties>
</file>