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32" r:id="rId11"/>
    <p:sldMasterId id="2147483744" r:id="rId12"/>
    <p:sldMasterId id="2147483756" r:id="rId13"/>
    <p:sldMasterId id="2147483768" r:id="rId14"/>
    <p:sldMasterId id="2147483780" r:id="rId15"/>
    <p:sldMasterId id="2147483792" r:id="rId16"/>
  </p:sldMasterIdLst>
  <p:notesMasterIdLst>
    <p:notesMasterId r:id="rId50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</p:sldIdLst>
  <p:sldSz cx="12192000" cy="6858000"/>
  <p:notesSz cx="6858000" cy="9144000"/>
  <p:embeddedFontLs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Palatino Linotype" panose="02040502050505030304" pitchFamily="18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customschemas.google.com/relationships/presentationmetadata" Target="meta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1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font" Target="fonts/font6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9.fntdata"/><Relationship Id="rId6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yongyici1970@gmail.com" TargetMode="External"/><Relationship Id="rId4" Type="http://schemas.openxmlformats.org/officeDocument/2006/relationships/hyperlink" Target="mailto:budapest-zuglo@reformatus.h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Budapest-Zuglói Református Egyházközség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Budapest, 1149, Limanova tér 9-11.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Templomunk </a:t>
            </a:r>
            <a:r>
              <a:rPr lang="hu-HU" err="1"/>
              <a:t>címe</a:t>
            </a:r>
            <a:r>
              <a:rPr lang="hu-HU"/>
              <a:t>:1145, Róna </a:t>
            </a:r>
            <a:r>
              <a:rPr lang="hu-HU" dirty="0"/>
              <a:t>u.197-199.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335472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  <a:hlinkClick r:id="rId4"/>
              </a:rPr>
              <a:t>budapest-zuglo@reformatus</a:t>
            </a:r>
            <a:r>
              <a:rPr lang="hu-HU" sz="3600">
                <a:solidFill>
                  <a:srgbClr val="FFFFFF"/>
                </a:solidFill>
                <a:hlinkClick r:id="rId4"/>
              </a:rPr>
              <a:t>.hu</a:t>
            </a:r>
            <a:r>
              <a:rPr lang="hu-HU" sz="3600">
                <a:solidFill>
                  <a:srgbClr val="FFFFFF"/>
                </a:solidFill>
              </a:rPr>
              <a:t> 06/1/6112980</a:t>
            </a:r>
            <a:endParaRPr sz="3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</a:rPr>
              <a:t>Karácsony Gyöngyi </a:t>
            </a:r>
            <a:r>
              <a:rPr lang="hu-HU" sz="3600" dirty="0">
                <a:solidFill>
                  <a:srgbClr val="FFFFFF"/>
                </a:solidFill>
                <a:hlinkClick r:id="rId5"/>
              </a:rPr>
              <a:t>gyongyici1970@gmail.com</a:t>
            </a:r>
            <a:endParaRPr lang="hu-HU" sz="3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</a:rPr>
              <a:t>06/308948155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47C950E31DF3C4AA83CAA156DC1F4B8" ma:contentTypeVersion="17" ma:contentTypeDescription="Új dokumentum létrehozása." ma:contentTypeScope="" ma:versionID="11cac8b3898bdbef37842ea264c2d3d4">
  <xsd:schema xmlns:xsd="http://www.w3.org/2001/XMLSchema" xmlns:xs="http://www.w3.org/2001/XMLSchema" xmlns:p="http://schemas.microsoft.com/office/2006/metadata/properties" xmlns:ns1="http://schemas.microsoft.com/sharepoint/v3" xmlns:ns3="cec209d8-1f3f-4534-ba1f-13ea59117613" targetNamespace="http://schemas.microsoft.com/office/2006/metadata/properties" ma:root="true" ma:fieldsID="279b6b0e7ffa45d0c18a95025d6a4bf1" ns1:_="" ns3:_="">
    <xsd:import namespace="http://schemas.microsoft.com/sharepoint/v3"/>
    <xsd:import namespace="cec209d8-1f3f-4534-ba1f-13ea591176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Egységesített megfelelőségi házirend tulajdonságai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Egységesített megfelelőségi házirend felhasználóifelület-művelet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209d8-1f3f-4534-ba1f-13ea59117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c209d8-1f3f-4534-ba1f-13ea59117613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9F22DCF-70DF-449D-AD54-B71D65737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ec209d8-1f3f-4534-ba1f-13ea591176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4B9E7F-EA14-440A-84A7-0E80FDB2C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607A76-6A87-45F2-AF7C-C5DD1AAB1560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cec209d8-1f3f-4534-ba1f-13ea5911761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1151</Words>
  <Application>Microsoft Office PowerPoint</Application>
  <PresentationFormat>Szélesvásznú</PresentationFormat>
  <Paragraphs>160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Century Gothic</vt:lpstr>
      <vt:lpstr>Calibri</vt:lpstr>
      <vt:lpstr>Palatino Linotype</vt:lpstr>
      <vt:lpstr>Arial</vt:lpstr>
      <vt:lpstr>Courier New</vt:lpstr>
      <vt:lpstr>Times New Roman</vt:lpstr>
      <vt:lpstr>Noto Sans Symbols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Igazgató Helyettesi 2</cp:lastModifiedBy>
  <cp:revision>4</cp:revision>
  <dcterms:created xsi:type="dcterms:W3CDTF">2021-02-10T09:32:12Z</dcterms:created>
  <dcterms:modified xsi:type="dcterms:W3CDTF">2024-02-26T09:26:43Z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0x010100047C950E31DF3C4AA83CAA156DC1F4B8</vt:lpwstr>
  </property>
</Properties>
</file>